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Comfortaa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7D81149-DBA8-414C-ABBE-64246477448E}">
  <a:tblStyle styleId="{37D81149-DBA8-414C-ABBE-64246477448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5.xml"/><Relationship Id="rId22" Type="http://schemas.openxmlformats.org/officeDocument/2006/relationships/font" Target="fonts/Comfortaa-regular.fntdata"/><Relationship Id="rId10" Type="http://schemas.openxmlformats.org/officeDocument/2006/relationships/slide" Target="slides/slide4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Comforta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Team member introductions</a:t>
            </a:r>
            <a:endParaRPr sz="2000"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Team name, logo (if applicable)</a:t>
            </a:r>
            <a:endParaRPr sz="2000"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Sponsoring organization, description, mission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57c295801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57c295801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Dennis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added some neat starts - Jason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57c295801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57c295801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57c295801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57c295801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57c29580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57c29580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Thomas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757c295801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757c295801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Sky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57c295801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57c295801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Erika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57c295801_0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57c295801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Javier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57c295801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57c295801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Chakrya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guys want to do a live demo of this or what?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a7b7c748d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a7b7c748d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Chakrya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57c295801_0_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57c295801_0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Cassidy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10.png"/><Relationship Id="rId7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1561350" y="4056900"/>
            <a:ext cx="6021300" cy="9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Jason Lubrano, Sky Ruff, Erika Bailon,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Thomas Alder, Dennis Nguyen, Javier Ramirez,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Chakrya Ros, Cassidy Carpenter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3400" y="31476"/>
            <a:ext cx="3157187" cy="402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445025"/>
            <a:ext cx="85206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FB87C"/>
                </a:solidFill>
              </a:rPr>
              <a:t>Rate your progress so far (rated against your own expectations)</a:t>
            </a:r>
            <a:endParaRPr>
              <a:solidFill>
                <a:srgbClr val="CFB87C"/>
              </a:solidFill>
            </a:endParaRPr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11700" y="1542350"/>
            <a:ext cx="8520600" cy="30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 many stars (out of five) do you give your team?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5/5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 many stars (out of five) do you give your sponsor?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5/5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0" name="Google Shape;130;p22"/>
          <p:cNvSpPr/>
          <p:nvPr/>
        </p:nvSpPr>
        <p:spPr>
          <a:xfrm>
            <a:off x="923625" y="2008700"/>
            <a:ext cx="567600" cy="5253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FB87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1" name="Google Shape;131;p22"/>
          <p:cNvSpPr/>
          <p:nvPr/>
        </p:nvSpPr>
        <p:spPr>
          <a:xfrm>
            <a:off x="1677650" y="2008700"/>
            <a:ext cx="567600" cy="5253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FB87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2" name="Google Shape;132;p22"/>
          <p:cNvSpPr/>
          <p:nvPr/>
        </p:nvSpPr>
        <p:spPr>
          <a:xfrm>
            <a:off x="2431675" y="2008700"/>
            <a:ext cx="567600" cy="5253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FB87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3" name="Google Shape;133;p22"/>
          <p:cNvSpPr/>
          <p:nvPr/>
        </p:nvSpPr>
        <p:spPr>
          <a:xfrm>
            <a:off x="3185700" y="2008700"/>
            <a:ext cx="567600" cy="5253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FB87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4" name="Google Shape;134;p22"/>
          <p:cNvSpPr/>
          <p:nvPr/>
        </p:nvSpPr>
        <p:spPr>
          <a:xfrm>
            <a:off x="3939725" y="2008700"/>
            <a:ext cx="567600" cy="5253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FB87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5" name="Google Shape;135;p22"/>
          <p:cNvSpPr/>
          <p:nvPr/>
        </p:nvSpPr>
        <p:spPr>
          <a:xfrm>
            <a:off x="923625" y="3018000"/>
            <a:ext cx="567600" cy="5253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FB87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6" name="Google Shape;136;p22"/>
          <p:cNvSpPr/>
          <p:nvPr/>
        </p:nvSpPr>
        <p:spPr>
          <a:xfrm>
            <a:off x="1677650" y="3018000"/>
            <a:ext cx="567600" cy="5253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FB87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7" name="Google Shape;137;p22"/>
          <p:cNvSpPr/>
          <p:nvPr/>
        </p:nvSpPr>
        <p:spPr>
          <a:xfrm>
            <a:off x="2431675" y="3018000"/>
            <a:ext cx="567600" cy="5253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FB87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8" name="Google Shape;138;p22"/>
          <p:cNvSpPr/>
          <p:nvPr/>
        </p:nvSpPr>
        <p:spPr>
          <a:xfrm>
            <a:off x="3185700" y="3018000"/>
            <a:ext cx="567600" cy="5253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FB87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9" name="Google Shape;139;p22"/>
          <p:cNvSpPr/>
          <p:nvPr/>
        </p:nvSpPr>
        <p:spPr>
          <a:xfrm>
            <a:off x="3939725" y="3018000"/>
            <a:ext cx="567600" cy="5253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CFB87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662100" y="1779900"/>
            <a:ext cx="7819800" cy="158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rgbClr val="CFB87C"/>
                </a:solidFill>
              </a:rPr>
              <a:t>Questions</a:t>
            </a:r>
            <a:r>
              <a:rPr lang="en" sz="10000">
                <a:solidFill>
                  <a:srgbClr val="CFB87C"/>
                </a:solidFill>
              </a:rPr>
              <a:t>?</a:t>
            </a:r>
            <a:endParaRPr sz="10000">
              <a:solidFill>
                <a:srgbClr val="CFB87C"/>
              </a:solidFill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1846650" y="3476825"/>
            <a:ext cx="54507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jason.lubrano@colorado.edu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FB87C"/>
                </a:solidFill>
              </a:rPr>
              <a:t>Project Recap &amp; Overview</a:t>
            </a:r>
            <a:endParaRPr>
              <a:solidFill>
                <a:srgbClr val="CFB87C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5187600" cy="37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CU Boulder EBIO Department and Boulder Apple Tree Project (BATP) dedicates their efforts to preserving and protecting the apple variety in Boulder, Colorado.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senior design team will work on a interactive user interface to share the data that is now owned by the Boulder Apple Tree Project.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Together, we can help promote appreciation and preservation of apples, their genetic families, and their connection to the history of Boulder.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1800" y="1243000"/>
            <a:ext cx="2857500" cy="2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FB87C"/>
                </a:solidFill>
              </a:rPr>
              <a:t>Describe / Diagram the Architecture and High-Level Design of the solution you’re building</a:t>
            </a:r>
            <a:endParaRPr>
              <a:solidFill>
                <a:srgbClr val="CFB87C"/>
              </a:solidFill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2050" y="1593900"/>
            <a:ext cx="3916800" cy="28195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400000"/>
            <a:ext cx="45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Front </a:t>
            </a:r>
            <a:r>
              <a:rPr lang="en">
                <a:solidFill>
                  <a:schemeClr val="dk1"/>
                </a:solidFill>
              </a:rPr>
              <a:t>End: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Angular Components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Leaflet map w/ OpenSourceMap Tiles or custom GeoJSON for historical maps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Python API to get apple data for rendering icons on map and displaying info                    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FB87C"/>
                </a:solidFill>
              </a:rPr>
              <a:t>Describe / Diagram the Architecture and High-Level Design of the solution you’re building</a:t>
            </a:r>
            <a:endParaRPr>
              <a:solidFill>
                <a:srgbClr val="CFB87C"/>
              </a:solidFill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400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Back End: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Heavily using AWS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RDS (with PostgreSQL)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EC2 (with Python and Django)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4488" y="1606825"/>
            <a:ext cx="3914775" cy="27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FB87C"/>
                </a:solidFill>
              </a:rPr>
              <a:t>Overall Project Plan </a:t>
            </a:r>
            <a:endParaRPr>
              <a:solidFill>
                <a:srgbClr val="CFB87C"/>
              </a:solidFill>
            </a:endParaRPr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252325" y="3676150"/>
            <a:ext cx="3474000" cy="10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Major Deliverables: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Interactive Map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aphicFrame>
        <p:nvGraphicFramePr>
          <p:cNvPr id="83" name="Google Shape;83;p17"/>
          <p:cNvGraphicFramePr/>
          <p:nvPr/>
        </p:nvGraphicFramePr>
        <p:xfrm>
          <a:off x="252313" y="636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{37D81149-DBA8-414C-ABBE-64246477448E}</a:tableStyleId>
              </a:tblPr>
              <a:tblGrid>
                <a:gridCol w="749650"/>
                <a:gridCol w="986375"/>
                <a:gridCol w="1119875"/>
                <a:gridCol w="1342350"/>
                <a:gridCol w="1092875"/>
                <a:gridCol w="1811025"/>
                <a:gridCol w="1440025"/>
              </a:tblGrid>
              <a:tr h="221575">
                <a:tc gridSpan="7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Front End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</a:tr>
              <a:tr h="407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November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December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January 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February 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March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April 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462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Erika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9th - Figma </a:t>
                      </a:r>
                      <a:r>
                        <a:rPr lang="en" sz="1200"/>
                        <a:t>Design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10th - Class Design.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Hit End Points with Dennis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28th - Angular Code Running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25th - Features Added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24th - General Integration 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1st- Deployment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33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Thomas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10th - Class Design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28th - Angular Code Running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</a:t>
                      </a:r>
                      <a:r>
                        <a:rPr lang="en" sz="1200"/>
                        <a:t>25th - Features Added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24th - General Integration 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1st- Deployment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5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Chakrya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3rd - Optimize Data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11th - Leaflet Integrated   25th - Unit Test/E3e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17th - Test completed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1st- Deployment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4823400" y="3676150"/>
            <a:ext cx="43206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Features: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Obscured Tree Location 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Timeline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">
                <a:solidFill>
                  <a:srgbClr val="FFFFFF"/>
                </a:solidFill>
              </a:rPr>
              <a:t>Display Tree information/Images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FB87C"/>
                </a:solidFill>
              </a:rPr>
              <a:t>Overall Project Plan </a:t>
            </a:r>
            <a:endParaRPr>
              <a:solidFill>
                <a:srgbClr val="CFB87C"/>
              </a:solidFill>
            </a:endParaRPr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3237800"/>
            <a:ext cx="8520600" cy="16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Deliverable</a:t>
            </a:r>
            <a:r>
              <a:rPr lang="en">
                <a:solidFill>
                  <a:schemeClr val="dk1"/>
                </a:solidFill>
              </a:rPr>
              <a:t> are planned to take 2 to 4 weeks based on difficulty, each person is </a:t>
            </a:r>
            <a:r>
              <a:rPr lang="en">
                <a:solidFill>
                  <a:schemeClr val="dk1"/>
                </a:solidFill>
              </a:rPr>
              <a:t>responsible</a:t>
            </a:r>
            <a:r>
              <a:rPr lang="en">
                <a:solidFill>
                  <a:schemeClr val="dk1"/>
                </a:solidFill>
              </a:rPr>
              <a:t> for certain tasks sometimes working in groups depending on how large the task is, and the major deliverable is set for April and make any adjustments as needed.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Major deliverables, features, timeline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Team member assignments to tasks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Clean up cassidy’s planning chart with dates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When gantt chart is created, include a slide for it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91" name="Google Shape;91;p18"/>
          <p:cNvGraphicFramePr/>
          <p:nvPr/>
        </p:nvGraphicFramePr>
        <p:xfrm>
          <a:off x="287450" y="510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{37D81149-DBA8-414C-ABBE-64246477448E}</a:tableStyleId>
              </a:tblPr>
              <a:tblGrid>
                <a:gridCol w="792250"/>
                <a:gridCol w="1411000"/>
                <a:gridCol w="2003175"/>
                <a:gridCol w="866200"/>
                <a:gridCol w="955300"/>
                <a:gridCol w="1413175"/>
                <a:gridCol w="1228675"/>
              </a:tblGrid>
              <a:tr h="298025">
                <a:tc gridSpan="7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Back End</a:t>
                      </a:r>
                      <a:endParaRPr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</a:tr>
              <a:tr h="240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November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December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January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February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March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April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Jason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21st - Python API working.  BE Server &amp; AWS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24th - General Integration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1st- Deployment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51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Sky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9th - Integrate Design.  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12th - Clean Data        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19th Schema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 Server &amp; AWS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1st- Deployment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7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Dennis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21st - Python API working  Hit End Points with Erika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24th - General Integration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1st- Deployment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39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Cassidy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12th - Clean Data        19th Schema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3rd - Optimize Data.       24th- Communication of DB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1st- Deployment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Javier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21st - Python API working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 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11th - Unit/E3e Test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17th - Test completed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1st- Deployment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FB87C"/>
                </a:solidFill>
              </a:rPr>
              <a:t>Summary of work completed so far and </a:t>
            </a:r>
            <a:r>
              <a:rPr lang="en">
                <a:solidFill>
                  <a:srgbClr val="CFB87C"/>
                </a:solidFill>
              </a:rPr>
              <a:t>Major accomplishments.</a:t>
            </a:r>
            <a:r>
              <a:rPr lang="en">
                <a:solidFill>
                  <a:srgbClr val="CFB87C"/>
                </a:solidFill>
              </a:rPr>
              <a:t> </a:t>
            </a:r>
            <a:endParaRPr>
              <a:solidFill>
                <a:srgbClr val="CFB87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87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87C"/>
              </a:solidFill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3175" y="610176"/>
            <a:ext cx="2081874" cy="153707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7551738" y="1991625"/>
            <a:ext cx="10932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Angular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4875" y="1320013"/>
            <a:ext cx="1476051" cy="6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378675"/>
            <a:ext cx="2622325" cy="76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608950" y="2472825"/>
            <a:ext cx="333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LeafLet (mapping)</a:t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5033350" y="2147250"/>
            <a:ext cx="13791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Django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8425" y="2647950"/>
            <a:ext cx="4760252" cy="2185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 rotWithShape="1">
          <a:blip r:embed="rId7">
            <a:alphaModFix/>
          </a:blip>
          <a:srcRect b="44305" l="0" r="39704" t="0"/>
          <a:stretch/>
        </p:blipFill>
        <p:spPr>
          <a:xfrm>
            <a:off x="5109750" y="2571749"/>
            <a:ext cx="3722550" cy="244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6200"/>
            <a:ext cx="4354950" cy="249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6650" y="76200"/>
            <a:ext cx="4354949" cy="247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627350"/>
            <a:ext cx="4336867" cy="247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88200" y="2627350"/>
            <a:ext cx="4460067" cy="252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FB87C"/>
                </a:solidFill>
              </a:rPr>
              <a:t>Summarize major challenges faced and how you overcame them. (“Lessons Learned” so far)</a:t>
            </a:r>
            <a:endParaRPr>
              <a:solidFill>
                <a:srgbClr val="CFB87C"/>
              </a:solidFill>
            </a:endParaRPr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521450"/>
            <a:ext cx="4677000" cy="30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Scheduling meeting times</a:t>
            </a:r>
            <a:endParaRPr b="1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Create polls &amp; communicate</a:t>
            </a:r>
            <a:endParaRPr sz="17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Budget Concerns</a:t>
            </a:r>
            <a:endParaRPr b="1">
              <a:solidFill>
                <a:schemeClr val="dk1"/>
              </a:solidFill>
            </a:endParaRPr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Be reasonable 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Reevaluate scope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How to Handle unorganized data</a:t>
            </a:r>
            <a:endParaRPr b="1">
              <a:solidFill>
                <a:schemeClr val="dk1"/>
              </a:solidFill>
            </a:endParaRPr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Talk to sponsor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Ask about filling in missing data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4425" y="1201413"/>
            <a:ext cx="1551826" cy="155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5275" y="2643475"/>
            <a:ext cx="1132451" cy="96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2651" y="3785395"/>
            <a:ext cx="957701" cy="96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